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A"/>
    <a:srgbClr val="102530"/>
    <a:srgbClr val="009CDC"/>
    <a:srgbClr val="A0A4A6"/>
    <a:srgbClr val="298DC1"/>
    <a:srgbClr val="364489"/>
    <a:srgbClr val="F4F0E8"/>
    <a:srgbClr val="A5842E"/>
    <a:srgbClr val="DEBB48"/>
    <a:srgbClr val="232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1406A-E48B-F74F-A6AE-23925184FAD8}" v="32" dt="2025-12-10T18:00:33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58"/>
  </p:normalViewPr>
  <p:slideViewPr>
    <p:cSldViewPr snapToGrid="0">
      <p:cViewPr varScale="1">
        <p:scale>
          <a:sx n="154" d="100"/>
          <a:sy n="154" d="100"/>
        </p:scale>
        <p:origin x="1072" y="192"/>
      </p:cViewPr>
      <p:guideLst>
        <p:guide orient="horz" pos="207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Minato" userId="bcd8981e-b4c9-4a4c-a310-964a4c1faf2e" providerId="ADAL" clId="{838DC497-13C3-5DFF-A61C-6B9B1940460F}"/>
    <pc:docChg chg="undo redo custSel modSld addMainMaster delMainMaster modMainMaster">
      <pc:chgData name="Gina Minato" userId="bcd8981e-b4c9-4a4c-a310-964a4c1faf2e" providerId="ADAL" clId="{838DC497-13C3-5DFF-A61C-6B9B1940460F}" dt="2025-12-10T18:04:56.232" v="197" actId="6264"/>
      <pc:docMkLst>
        <pc:docMk/>
      </pc:docMkLst>
      <pc:sldChg chg="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3099700648" sldId="257"/>
        </pc:sldMkLst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1461548163" sldId="258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461548163" sldId="258"/>
            <ac:spMk id="2" creationId="{33CA040A-EF06-F3F7-54C8-C28B967FD43F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461548163" sldId="258"/>
            <ac:spMk id="3" creationId="{413ED2D4-C854-59E6-5E0B-74F1416EC5C8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1461548163" sldId="258"/>
            <ac:spMk id="4" creationId="{01DBB268-9ECF-20EF-C18C-C8B9A1DD7B39}"/>
          </ac:spMkLst>
        </pc:spChg>
        <pc:spChg chg="add del">
          <ac:chgData name="Gina Minato" userId="bcd8981e-b4c9-4a4c-a310-964a4c1faf2e" providerId="ADAL" clId="{838DC497-13C3-5DFF-A61C-6B9B1940460F}" dt="2025-12-10T17:45:39.101" v="39" actId="478"/>
          <ac:spMkLst>
            <pc:docMk/>
            <pc:sldMk cId="1461548163" sldId="258"/>
            <ac:spMk id="4" creationId="{036AF8D8-7514-7AD6-14E6-607F9C4CE342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1461548163" sldId="258"/>
            <ac:spMk id="5" creationId="{4414428E-D808-146A-9538-C24F6233DEDE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461548163" sldId="258"/>
            <ac:spMk id="6" creationId="{BE532280-12F8-433C-A886-AF129C4BC356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461548163" sldId="258"/>
            <ac:spMk id="7" creationId="{18D8741F-FE69-0AFD-3020-CB379C1970EB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196025950" sldId="259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96025950" sldId="259"/>
            <ac:spMk id="2" creationId="{0AB50534-77EA-F117-A1D3-D13B54913CF2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196025950" sldId="259"/>
            <ac:spMk id="3" creationId="{FFE0B597-5220-63D3-860F-830B006F660C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96025950" sldId="259"/>
            <ac:spMk id="4" creationId="{2D08DA92-70CB-5E51-DACD-1464C88797F8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2293124276" sldId="260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293124276" sldId="260"/>
            <ac:spMk id="2" creationId="{C4C2EE3B-92FC-C67B-A9D1-DA9D63A47E13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293124276" sldId="260"/>
            <ac:spMk id="3" creationId="{73771005-6380-0411-6A17-FD0D4EE573B1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293124276" sldId="260"/>
            <ac:spMk id="4" creationId="{0D96DB75-0A3C-FC20-8113-AD2A57755AF7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293124276" sldId="260"/>
            <ac:spMk id="5" creationId="{EA6590E8-A18F-DC07-E233-139352A1B6CD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293124276" sldId="260"/>
            <ac:spMk id="6" creationId="{DCBE4EB0-777D-5F4D-DFAC-FA17DE0036B8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293124276" sldId="260"/>
            <ac:spMk id="7" creationId="{344A3EEF-1C23-2089-66D8-1268285BD460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635132853" sldId="261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635132853" sldId="261"/>
            <ac:spMk id="2" creationId="{A93AC5A1-E417-C0A2-C6E7-762729A6E28C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635132853" sldId="261"/>
            <ac:spMk id="3" creationId="{03103807-3904-B733-2FE6-BF66D17299C6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635132853" sldId="261"/>
            <ac:spMk id="4" creationId="{856EB332-161D-647F-C5B4-65593FE5109F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635132853" sldId="261"/>
            <ac:spMk id="5" creationId="{4FFA8E69-A086-7D26-EB0A-DDF588559D42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635132853" sldId="261"/>
            <ac:spMk id="6" creationId="{26EDF6CB-0A07-F407-E485-F48B0B62FF1D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635132853" sldId="261"/>
            <ac:spMk id="7" creationId="{2EA69315-33C1-CBBC-CA1C-2F75C5AE5A9F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2841933144" sldId="262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2" creationId="{BF3703CD-CE2D-0303-B33F-3409E984446D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841933144" sldId="262"/>
            <ac:spMk id="3" creationId="{3D4C41EA-A493-8F2B-794F-E71A3A5B4BBC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4" creationId="{E40DA09F-B30A-0076-2DC7-8ADA27403DC7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841933144" sldId="262"/>
            <ac:spMk id="5" creationId="{52D8AEF4-55F0-CA98-05AB-3401A865664F}"/>
          </ac:spMkLst>
        </pc:spChg>
        <pc:spChg chg="add del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6" creationId="{25BF228E-988F-7F29-59FF-2DCA298F84B5}"/>
          </ac:spMkLst>
        </pc:spChg>
        <pc:spChg chg="del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841933144" sldId="262"/>
            <ac:spMk id="7" creationId="{C4D674B1-BB1B-10C2-8F46-B15D6C5F3E5C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8" creationId="{697DE4E6-2512-3BB6-F850-74DEB8B7ECD1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9" creationId="{7857FABF-225D-4168-6176-B7DFF825DFBA}"/>
          </ac:spMkLst>
        </pc:spChg>
        <pc:spChg chg="add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841933144" sldId="262"/>
            <ac:spMk id="10" creationId="{886394A6-C7A5-4F35-4200-CFA3AE828E71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3605677068" sldId="263"/>
        </pc:sldMkLst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3605677068" sldId="263"/>
            <ac:spMk id="2" creationId="{792BD06B-A96C-F082-BB79-ED330A5714A6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3605677068" sldId="263"/>
            <ac:spMk id="3" creationId="{544B29F8-9385-76D7-8EB7-7E2C3AF0D5D5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4" creationId="{A79313F7-289F-E9B2-C836-30EF439CAD67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5" creationId="{D7589556-F503-FEFC-786B-34A6D11C51A0}"/>
          </ac:spMkLst>
        </pc:spChg>
        <pc:spChg chg="add del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6" creationId="{FCAE8854-4C00-7911-03C2-0AEB5EB4F320}"/>
          </ac:spMkLst>
        </pc:spChg>
        <pc:spChg chg="add del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7" creationId="{F1334020-9E44-95E3-6B54-536B6E2CBB06}"/>
          </ac:spMkLst>
        </pc:spChg>
        <pc:spChg chg="del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3605677068" sldId="263"/>
            <ac:spMk id="8" creationId="{92D7FD51-D297-3DA4-678B-2B719B6BA11F}"/>
          </ac:spMkLst>
        </pc:spChg>
        <pc:spChg chg="del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3605677068" sldId="263"/>
            <ac:spMk id="9" creationId="{03A1D008-D840-C7AE-0DAB-364D4A64F434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10" creationId="{DC7B029F-6CDF-8691-E306-E58931FD64AD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11" creationId="{6B93EEC7-4D54-B9D0-3072-A2D7EB19283F}"/>
          </ac:spMkLst>
        </pc:spChg>
        <pc:spChg chg="add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12" creationId="{0AC7C371-90F0-0B36-E069-A0351D317C73}"/>
          </ac:spMkLst>
        </pc:spChg>
        <pc:spChg chg="add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605677068" sldId="263"/>
            <ac:spMk id="13" creationId="{D64FC515-B3F2-2451-DFEE-9DC2E5BE35DA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4111732841" sldId="264"/>
        </pc:sldMkLst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4111732841" sldId="264"/>
            <ac:spMk id="2" creationId="{4D4D7897-AB7C-F03C-8933-1C048E36FD52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4111732841" sldId="264"/>
            <ac:spMk id="3" creationId="{5340AF93-248F-B366-15E3-765E0489C8D8}"/>
          </ac:spMkLst>
        </pc:spChg>
        <pc:spChg chg="add del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4111732841" sldId="264"/>
            <ac:spMk id="4" creationId="{ECB4844E-C17F-8E4F-881E-53ACFE066E6F}"/>
          </ac:spMkLst>
        </pc:spChg>
        <pc:spChg chg="del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4111732841" sldId="264"/>
            <ac:spMk id="5" creationId="{D41B5838-49AE-E3D4-4B55-A6D82CFB539D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4111732841" sldId="264"/>
            <ac:spMk id="6" creationId="{9784FE22-3C3E-A9E8-C976-D6943099888A}"/>
          </ac:spMkLst>
        </pc:spChg>
        <pc:spChg chg="add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4111732841" sldId="264"/>
            <ac:spMk id="7" creationId="{EC44A7B8-3E29-F3E1-12F6-6AC61997FB3B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701587247" sldId="265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2" creationId="{F8A8EFAF-1896-1C16-A12F-C09FB912112C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3" creationId="{E998243F-0B34-B78D-1D12-916225F7D8EB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4" creationId="{B21C8730-4095-7404-08A3-FAC3C98C55EB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701587247" sldId="265"/>
            <ac:spMk id="5" creationId="{8A08C431-5EE7-AD31-81E3-A11A091993E9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701587247" sldId="265"/>
            <ac:spMk id="6" creationId="{19A7288C-723F-7841-0ABD-F319D94FF3EF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701587247" sldId="265"/>
            <ac:spMk id="7" creationId="{30EB70C9-B74E-72F8-A453-01E9A32F3112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8" creationId="{EB84AD80-B7B5-19AF-EC7A-9EE96A1E4E09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9" creationId="{40084746-C0E7-3190-3355-E1A36167EAB1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701587247" sldId="265"/>
            <ac:spMk id="10" creationId="{8C7C1792-F2D6-C1F3-2ECD-47FB1B684D96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2676970711" sldId="266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2" creationId="{1F844218-8C07-4DF3-DFA2-B7A230B10BC2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676970711" sldId="266"/>
            <ac:spMk id="3" creationId="{6EAF0F90-3567-FB51-B9F4-C44EAD5C7591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4" creationId="{B7BBB8F5-5723-8008-2092-7C8CF9FB86A9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676970711" sldId="266"/>
            <ac:spMk id="5" creationId="{DF32A383-DF9F-878F-0CBC-C2D7DC58F757}"/>
          </ac:spMkLst>
        </pc:spChg>
        <pc:spChg chg="add del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6" creationId="{907A7E75-15A0-82DA-D3F4-55870C6AB591}"/>
          </ac:spMkLst>
        </pc:spChg>
        <pc:spChg chg="del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2676970711" sldId="266"/>
            <ac:spMk id="7" creationId="{1FD9C35E-F2E0-8F91-C82B-6B96C80BC69C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8" creationId="{ED12EB40-22BE-D753-28E8-56790778367B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9" creationId="{36C3BD3C-A5B8-648F-F9C1-2FB68B2929BA}"/>
          </ac:spMkLst>
        </pc:spChg>
        <pc:spChg chg="add 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2676970711" sldId="266"/>
            <ac:spMk id="10" creationId="{F805F59E-3A9B-3334-9B7B-1535CA9D7680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3249191629" sldId="267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249191629" sldId="267"/>
            <ac:spMk id="2" creationId="{63E97743-0F66-CABC-56C4-C7463D604996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3249191629" sldId="267"/>
            <ac:spMk id="3" creationId="{F3936424-1B34-BC33-3B04-017901FE3BC0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3249191629" sldId="267"/>
            <ac:spMk id="4" creationId="{E5E4CB12-E74C-BF42-4D58-FBD1AF94A270}"/>
          </ac:spMkLst>
        </pc:spChg>
      </pc:sldChg>
      <pc:sldChg chg="addSp delSp modSp mod chgLayout">
        <pc:chgData name="Gina Minato" userId="bcd8981e-b4c9-4a4c-a310-964a4c1faf2e" providerId="ADAL" clId="{838DC497-13C3-5DFF-A61C-6B9B1940460F}" dt="2025-12-10T18:04:56.232" v="197" actId="6264"/>
        <pc:sldMkLst>
          <pc:docMk/>
          <pc:sldMk cId="1637411186" sldId="268"/>
        </pc:sldMkLst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637411186" sldId="268"/>
            <ac:spMk id="2" creationId="{47311FCD-272D-719A-E6D0-1CD0DBD7EDC4}"/>
          </ac:spMkLst>
        </pc:spChg>
        <pc:spChg chg="mod or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637411186" sldId="268"/>
            <ac:spMk id="3" creationId="{5C517C6A-71A2-92B4-E92D-A83554B8CE26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1637411186" sldId="268"/>
            <ac:spMk id="4" creationId="{0E3C01BD-42C8-18A4-5760-1106700EEB8D}"/>
          </ac:spMkLst>
        </pc:spChg>
        <pc:spChg chg="add del mod">
          <ac:chgData name="Gina Minato" userId="bcd8981e-b4c9-4a4c-a310-964a4c1faf2e" providerId="ADAL" clId="{838DC497-13C3-5DFF-A61C-6B9B1940460F}" dt="2025-12-10T18:02:42.738" v="184" actId="6264"/>
          <ac:spMkLst>
            <pc:docMk/>
            <pc:sldMk cId="1637411186" sldId="268"/>
            <ac:spMk id="5" creationId="{EF8B0B37-64E3-EE0E-D512-3159E78F7A4F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637411186" sldId="268"/>
            <ac:spMk id="6" creationId="{222F159F-E515-8451-7938-DA9E99D91C4D}"/>
          </ac:spMkLst>
        </pc:spChg>
        <pc:spChg chg="add del mod">
          <ac:chgData name="Gina Minato" userId="bcd8981e-b4c9-4a4c-a310-964a4c1faf2e" providerId="ADAL" clId="{838DC497-13C3-5DFF-A61C-6B9B1940460F}" dt="2025-12-10T18:04:56.232" v="197" actId="6264"/>
          <ac:spMkLst>
            <pc:docMk/>
            <pc:sldMk cId="1637411186" sldId="268"/>
            <ac:spMk id="7" creationId="{FD369FD7-F8F2-25C0-57E4-5E7A861AAC28}"/>
          </ac:spMkLst>
        </pc:spChg>
      </pc:sldChg>
      <pc:sldMasterChg chg="modSp setBg modSldLayout">
        <pc:chgData name="Gina Minato" userId="bcd8981e-b4c9-4a4c-a310-964a4c1faf2e" providerId="ADAL" clId="{838DC497-13C3-5DFF-A61C-6B9B1940460F}" dt="2025-12-10T18:04:39.634" v="196" actId="113"/>
        <pc:sldMasterMkLst>
          <pc:docMk/>
          <pc:sldMasterMk cId="0" sldId="2147483674"/>
        </pc:sldMasterMkLst>
        <pc:sldLayoutChg chg="addSp delSp modSp mod">
          <pc:chgData name="Gina Minato" userId="bcd8981e-b4c9-4a4c-a310-964a4c1faf2e" providerId="ADAL" clId="{838DC497-13C3-5DFF-A61C-6B9B1940460F}" dt="2025-12-10T17:43:44.172" v="31" actId="478"/>
          <pc:sldLayoutMkLst>
            <pc:docMk/>
            <pc:sldMasterMk cId="0" sldId="2147483674"/>
            <pc:sldLayoutMk cId="623271999" sldId="2147484391"/>
          </pc:sldLayoutMkLst>
          <pc:spChg chg="add del mod">
            <ac:chgData name="Gina Minato" userId="bcd8981e-b4c9-4a4c-a310-964a4c1faf2e" providerId="ADAL" clId="{838DC497-13C3-5DFF-A61C-6B9B1940460F}" dt="2025-12-10T17:34:08.751" v="2" actId="478"/>
            <ac:spMkLst>
              <pc:docMk/>
              <pc:sldMasterMk cId="0" sldId="2147483674"/>
              <pc:sldLayoutMk cId="623271999" sldId="2147484391"/>
              <ac:spMk id="2" creationId="{BED6EFDC-7AFF-8C1B-5502-46BD197020A2}"/>
            </ac:spMkLst>
          </pc:spChg>
          <pc:spChg chg="add del">
            <ac:chgData name="Gina Minato" userId="bcd8981e-b4c9-4a4c-a310-964a4c1faf2e" providerId="ADAL" clId="{838DC497-13C3-5DFF-A61C-6B9B1940460F}" dt="2025-12-10T17:43:44.172" v="31" actId="478"/>
            <ac:spMkLst>
              <pc:docMk/>
              <pc:sldMasterMk cId="0" sldId="2147483674"/>
              <pc:sldLayoutMk cId="623271999" sldId="2147484391"/>
              <ac:spMk id="7" creationId="{1869FE28-DEC0-AA17-5239-9D16A7F3F591}"/>
            </ac:spMkLst>
          </pc:spChg>
          <pc:picChg chg="del">
            <ac:chgData name="Gina Minato" userId="bcd8981e-b4c9-4a4c-a310-964a4c1faf2e" providerId="ADAL" clId="{838DC497-13C3-5DFF-A61C-6B9B1940460F}" dt="2025-12-10T17:33:39.500" v="0" actId="478"/>
            <ac:picMkLst>
              <pc:docMk/>
              <pc:sldMasterMk cId="0" sldId="2147483674"/>
              <pc:sldLayoutMk cId="623271999" sldId="2147484391"/>
              <ac:picMk id="4" creationId="{274839DC-CFEF-EDFA-859A-D49E8E7E2266}"/>
            </ac:picMkLst>
          </pc:picChg>
          <pc:picChg chg="add del mod">
            <ac:chgData name="Gina Minato" userId="bcd8981e-b4c9-4a4c-a310-964a4c1faf2e" providerId="ADAL" clId="{838DC497-13C3-5DFF-A61C-6B9B1940460F}" dt="2025-12-10T17:35:32.740" v="6" actId="478"/>
            <ac:picMkLst>
              <pc:docMk/>
              <pc:sldMasterMk cId="0" sldId="2147483674"/>
              <pc:sldLayoutMk cId="623271999" sldId="2147484391"/>
              <ac:picMk id="5" creationId="{AF24A509-184C-1D09-EA1F-39F6E9D815F6}"/>
            </ac:picMkLst>
          </pc:picChg>
          <pc:picChg chg="add mod">
            <ac:chgData name="Gina Minato" userId="bcd8981e-b4c9-4a4c-a310-964a4c1faf2e" providerId="ADAL" clId="{838DC497-13C3-5DFF-A61C-6B9B1940460F}" dt="2025-12-10T17:36:02.106" v="7"/>
            <ac:picMkLst>
              <pc:docMk/>
              <pc:sldMasterMk cId="0" sldId="2147483674"/>
              <pc:sldLayoutMk cId="623271999" sldId="2147484391"/>
              <ac:picMk id="6" creationId="{4C920D43-4FB9-4814-7932-B5F61BBCAF47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7:57:01.117" v="153" actId="2711"/>
          <pc:sldLayoutMkLst>
            <pc:docMk/>
            <pc:sldMasterMk cId="0" sldId="2147483674"/>
            <pc:sldLayoutMk cId="2054740774" sldId="2147484392"/>
          </pc:sldLayoutMkLst>
          <pc:spChg chg="mod">
            <ac:chgData name="Gina Minato" userId="bcd8981e-b4c9-4a4c-a310-964a4c1faf2e" providerId="ADAL" clId="{838DC497-13C3-5DFF-A61C-6B9B1940460F}" dt="2025-12-10T17:45:21.654" v="36" actId="1076"/>
            <ac:spMkLst>
              <pc:docMk/>
              <pc:sldMasterMk cId="0" sldId="2147483674"/>
              <pc:sldLayoutMk cId="2054740774" sldId="2147484392"/>
              <ac:spMk id="2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7:57:01.117" v="153" actId="2711"/>
            <ac:spMkLst>
              <pc:docMk/>
              <pc:sldMasterMk cId="0" sldId="2147483674"/>
              <pc:sldLayoutMk cId="2054740774" sldId="2147484392"/>
              <ac:spMk id="3" creationId="{00000000-0000-0000-0000-000000000000}"/>
            </ac:spMkLst>
          </pc:spChg>
          <pc:spChg chg="add del">
            <ac:chgData name="Gina Minato" userId="bcd8981e-b4c9-4a4c-a310-964a4c1faf2e" providerId="ADAL" clId="{838DC497-13C3-5DFF-A61C-6B9B1940460F}" dt="2025-12-10T17:46:01.421" v="42" actId="478"/>
            <ac:spMkLst>
              <pc:docMk/>
              <pc:sldMasterMk cId="0" sldId="2147483674"/>
              <pc:sldLayoutMk cId="2054740774" sldId="2147484392"/>
              <ac:spMk id="7" creationId="{816D70CE-8341-77BA-06E4-B361673DBF60}"/>
            </ac:spMkLst>
          </pc:spChg>
          <pc:picChg chg="add del mod">
            <ac:chgData name="Gina Minato" userId="bcd8981e-b4c9-4a4c-a310-964a4c1faf2e" providerId="ADAL" clId="{838DC497-13C3-5DFF-A61C-6B9B1940460F}" dt="2025-12-10T17:45:05.989" v="32" actId="478"/>
            <ac:picMkLst>
              <pc:docMk/>
              <pc:sldMasterMk cId="0" sldId="2147483674"/>
              <pc:sldLayoutMk cId="2054740774" sldId="2147484392"/>
              <ac:picMk id="4" creationId="{94CC4E0E-27A7-D899-D57B-2F4E8DF8E866}"/>
            </ac:picMkLst>
          </pc:picChg>
          <pc:picChg chg="del">
            <ac:chgData name="Gina Minato" userId="bcd8981e-b4c9-4a4c-a310-964a4c1faf2e" providerId="ADAL" clId="{838DC497-13C3-5DFF-A61C-6B9B1940460F}" dt="2025-12-10T17:36:12.728" v="8" actId="478"/>
            <ac:picMkLst>
              <pc:docMk/>
              <pc:sldMasterMk cId="0" sldId="2147483674"/>
              <pc:sldLayoutMk cId="2054740774" sldId="2147484392"/>
              <ac:picMk id="5" creationId="{FE58610F-08B9-AAAC-B2EF-DBC5F343AF1A}"/>
            </ac:picMkLst>
          </pc:picChg>
          <pc:picChg chg="add mod">
            <ac:chgData name="Gina Minato" userId="bcd8981e-b4c9-4a4c-a310-964a4c1faf2e" providerId="ADAL" clId="{838DC497-13C3-5DFF-A61C-6B9B1940460F}" dt="2025-12-10T17:46:19.167" v="44" actId="1076"/>
            <ac:picMkLst>
              <pc:docMk/>
              <pc:sldMasterMk cId="0" sldId="2147483674"/>
              <pc:sldLayoutMk cId="2054740774" sldId="2147484392"/>
              <ac:picMk id="6" creationId="{29D149C9-F3AE-0B86-04E9-94DF7347C656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3:43.481" v="186" actId="113"/>
          <pc:sldLayoutMkLst>
            <pc:docMk/>
            <pc:sldMasterMk cId="0" sldId="2147483674"/>
            <pc:sldLayoutMk cId="343661211" sldId="2147484393"/>
          </pc:sldLayoutMkLst>
          <pc:spChg chg="mod">
            <ac:chgData name="Gina Minato" userId="bcd8981e-b4c9-4a4c-a310-964a4c1faf2e" providerId="ADAL" clId="{838DC497-13C3-5DFF-A61C-6B9B1940460F}" dt="2025-12-10T18:03:43.481" v="186" actId="113"/>
            <ac:spMkLst>
              <pc:docMk/>
              <pc:sldMasterMk cId="0" sldId="2147483674"/>
              <pc:sldLayoutMk cId="343661211" sldId="2147484393"/>
              <ac:spMk id="3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7:53:40.358" v="126" actId="207"/>
            <ac:spMkLst>
              <pc:docMk/>
              <pc:sldMasterMk cId="0" sldId="2147483674"/>
              <pc:sldLayoutMk cId="343661211" sldId="2147484393"/>
              <ac:spMk id="4" creationId="{67AFAB3B-2A3F-454E-B8D3-A609FC55DD2B}"/>
            </ac:spMkLst>
          </pc:spChg>
          <pc:picChg chg="add del mod">
            <ac:chgData name="Gina Minato" userId="bcd8981e-b4c9-4a4c-a310-964a4c1faf2e" providerId="ADAL" clId="{838DC497-13C3-5DFF-A61C-6B9B1940460F}" dt="2025-12-10T17:49:45.544" v="73" actId="21"/>
            <ac:picMkLst>
              <pc:docMk/>
              <pc:sldMasterMk cId="0" sldId="2147483674"/>
              <pc:sldLayoutMk cId="343661211" sldId="2147484393"/>
              <ac:picMk id="5" creationId="{E1996887-1D26-BE86-776F-581F8F28021C}"/>
            </ac:picMkLst>
          </pc:picChg>
          <pc:picChg chg="add mod">
            <ac:chgData name="Gina Minato" userId="bcd8981e-b4c9-4a4c-a310-964a4c1faf2e" providerId="ADAL" clId="{838DC497-13C3-5DFF-A61C-6B9B1940460F}" dt="2025-12-10T17:51:44.176" v="105" actId="1035"/>
            <ac:picMkLst>
              <pc:docMk/>
              <pc:sldMasterMk cId="0" sldId="2147483674"/>
              <pc:sldLayoutMk cId="343661211" sldId="2147484393"/>
              <ac:picMk id="6" creationId="{9FFC88FC-DC98-3435-D76E-D2A97E6B9C26}"/>
            </ac:picMkLst>
          </pc:picChg>
          <pc:picChg chg="del">
            <ac:chgData name="Gina Minato" userId="bcd8981e-b4c9-4a4c-a310-964a4c1faf2e" providerId="ADAL" clId="{838DC497-13C3-5DFF-A61C-6B9B1940460F}" dt="2025-12-10T17:49:58.499" v="79" actId="478"/>
            <ac:picMkLst>
              <pc:docMk/>
              <pc:sldMasterMk cId="0" sldId="2147483674"/>
              <pc:sldLayoutMk cId="343661211" sldId="2147484393"/>
              <ac:picMk id="7" creationId="{31287FB4-F4AC-BDB5-7D4A-9C26613B32C4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3:57.358" v="189" actId="113"/>
          <pc:sldLayoutMkLst>
            <pc:docMk/>
            <pc:sldMasterMk cId="0" sldId="2147483674"/>
            <pc:sldLayoutMk cId="1330446494" sldId="2147484394"/>
          </pc:sldLayoutMkLst>
          <pc:spChg chg="mod">
            <ac:chgData name="Gina Minato" userId="bcd8981e-b4c9-4a4c-a310-964a4c1faf2e" providerId="ADAL" clId="{838DC497-13C3-5DFF-A61C-6B9B1940460F}" dt="2025-12-10T18:03:57.358" v="189" actId="113"/>
            <ac:spMkLst>
              <pc:docMk/>
              <pc:sldMasterMk cId="0" sldId="2147483674"/>
              <pc:sldLayoutMk cId="1330446494" sldId="2147484394"/>
              <ac:spMk id="3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7:53:54.175" v="127" actId="207"/>
            <ac:spMkLst>
              <pc:docMk/>
              <pc:sldMasterMk cId="0" sldId="2147483674"/>
              <pc:sldLayoutMk cId="1330446494" sldId="2147484394"/>
              <ac:spMk id="6" creationId="{67FA851A-E490-C64E-84E1-BD7B8D485E20}"/>
            </ac:spMkLst>
          </pc:spChg>
          <pc:picChg chg="del">
            <ac:chgData name="Gina Minato" userId="bcd8981e-b4c9-4a4c-a310-964a4c1faf2e" providerId="ADAL" clId="{838DC497-13C3-5DFF-A61C-6B9B1940460F}" dt="2025-12-10T17:50:09.866" v="81" actId="478"/>
            <ac:picMkLst>
              <pc:docMk/>
              <pc:sldMasterMk cId="0" sldId="2147483674"/>
              <pc:sldLayoutMk cId="1330446494" sldId="2147484394"/>
              <ac:picMk id="2" creationId="{C8A65D47-4C19-3AD8-B515-7AA1E991792D}"/>
            </ac:picMkLst>
          </pc:picChg>
          <pc:picChg chg="add del mod">
            <ac:chgData name="Gina Minato" userId="bcd8981e-b4c9-4a4c-a310-964a4c1faf2e" providerId="ADAL" clId="{838DC497-13C3-5DFF-A61C-6B9B1940460F}" dt="2025-12-10T17:51:48.196" v="106" actId="478"/>
            <ac:picMkLst>
              <pc:docMk/>
              <pc:sldMasterMk cId="0" sldId="2147483674"/>
              <pc:sldLayoutMk cId="1330446494" sldId="2147484394"/>
              <ac:picMk id="4" creationId="{0F654480-47B9-C894-033C-BCB5F8E837A6}"/>
            </ac:picMkLst>
          </pc:picChg>
          <pc:picChg chg="add mod">
            <ac:chgData name="Gina Minato" userId="bcd8981e-b4c9-4a4c-a310-964a4c1faf2e" providerId="ADAL" clId="{838DC497-13C3-5DFF-A61C-6B9B1940460F}" dt="2025-12-10T17:51:49.220" v="107"/>
            <ac:picMkLst>
              <pc:docMk/>
              <pc:sldMasterMk cId="0" sldId="2147483674"/>
              <pc:sldLayoutMk cId="1330446494" sldId="2147484394"/>
              <ac:picMk id="5" creationId="{0B2E552F-6F70-3B28-419E-019F4BFA6FDE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7:56:55.544" v="152" actId="2711"/>
          <pc:sldLayoutMkLst>
            <pc:docMk/>
            <pc:sldMasterMk cId="0" sldId="2147483674"/>
            <pc:sldLayoutMk cId="1214492094" sldId="2147484395"/>
          </pc:sldLayoutMkLst>
          <pc:spChg chg="mod">
            <ac:chgData name="Gina Minato" userId="bcd8981e-b4c9-4a4c-a310-964a4c1faf2e" providerId="ADAL" clId="{838DC497-13C3-5DFF-A61C-6B9B1940460F}" dt="2025-12-10T17:56:55.544" v="152" actId="2711"/>
            <ac:spMkLst>
              <pc:docMk/>
              <pc:sldMasterMk cId="0" sldId="2147483674"/>
              <pc:sldLayoutMk cId="1214492094" sldId="2147484395"/>
              <ac:spMk id="3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7:56:17.038" v="136" actId="207"/>
            <ac:spMkLst>
              <pc:docMk/>
              <pc:sldMasterMk cId="0" sldId="2147483674"/>
              <pc:sldLayoutMk cId="1214492094" sldId="2147484395"/>
              <ac:spMk id="15" creationId="{00000000-0000-0000-0000-000000000000}"/>
            </ac:spMkLst>
          </pc:spChg>
          <pc:picChg chg="del">
            <ac:chgData name="Gina Minato" userId="bcd8981e-b4c9-4a4c-a310-964a4c1faf2e" providerId="ADAL" clId="{838DC497-13C3-5DFF-A61C-6B9B1940460F}" dt="2025-12-10T17:50:12.684" v="83" actId="478"/>
            <ac:picMkLst>
              <pc:docMk/>
              <pc:sldMasterMk cId="0" sldId="2147483674"/>
              <pc:sldLayoutMk cId="1214492094" sldId="2147484395"/>
              <ac:picMk id="2" creationId="{6D01FCB4-AE6E-CB53-2BF5-BDF9A4248667}"/>
            </ac:picMkLst>
          </pc:picChg>
          <pc:picChg chg="add del mod">
            <ac:chgData name="Gina Minato" userId="bcd8981e-b4c9-4a4c-a310-964a4c1faf2e" providerId="ADAL" clId="{838DC497-13C3-5DFF-A61C-6B9B1940460F}" dt="2025-12-10T17:51:51.377" v="108" actId="478"/>
            <ac:picMkLst>
              <pc:docMk/>
              <pc:sldMasterMk cId="0" sldId="2147483674"/>
              <pc:sldLayoutMk cId="1214492094" sldId="2147484395"/>
              <ac:picMk id="4" creationId="{C06B9B48-EB78-2CD0-CF3E-B29DA8477359}"/>
            </ac:picMkLst>
          </pc:picChg>
          <pc:picChg chg="add mod">
            <ac:chgData name="Gina Minato" userId="bcd8981e-b4c9-4a4c-a310-964a4c1faf2e" providerId="ADAL" clId="{838DC497-13C3-5DFF-A61C-6B9B1940460F}" dt="2025-12-10T17:51:52.251" v="109"/>
            <ac:picMkLst>
              <pc:docMk/>
              <pc:sldMasterMk cId="0" sldId="2147483674"/>
              <pc:sldLayoutMk cId="1214492094" sldId="2147484395"/>
              <ac:picMk id="5" creationId="{19C6346C-D080-7BE3-18FA-8D4EAA37C137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4:11.483" v="191" actId="113"/>
          <pc:sldLayoutMkLst>
            <pc:docMk/>
            <pc:sldMasterMk cId="0" sldId="2147483674"/>
            <pc:sldLayoutMk cId="136559123" sldId="2147484396"/>
          </pc:sldLayoutMkLst>
          <pc:spChg chg="mod">
            <ac:chgData name="Gina Minato" userId="bcd8981e-b4c9-4a4c-a310-964a4c1faf2e" providerId="ADAL" clId="{838DC497-13C3-5DFF-A61C-6B9B1940460F}" dt="2025-12-10T18:04:08.953" v="190" actId="113"/>
            <ac:spMkLst>
              <pc:docMk/>
              <pc:sldMasterMk cId="0" sldId="2147483674"/>
              <pc:sldLayoutMk cId="136559123" sldId="2147484396"/>
              <ac:spMk id="12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8:04:11.483" v="191" actId="113"/>
            <ac:spMkLst>
              <pc:docMk/>
              <pc:sldMasterMk cId="0" sldId="2147483674"/>
              <pc:sldLayoutMk cId="136559123" sldId="2147484396"/>
              <ac:spMk id="13" creationId="{00000000-0000-0000-0000-000000000000}"/>
            </ac:spMkLst>
          </pc:spChg>
          <pc:picChg chg="del">
            <ac:chgData name="Gina Minato" userId="bcd8981e-b4c9-4a4c-a310-964a4c1faf2e" providerId="ADAL" clId="{838DC497-13C3-5DFF-A61C-6B9B1940460F}" dt="2025-12-10T17:50:44.218" v="88" actId="478"/>
            <ac:picMkLst>
              <pc:docMk/>
              <pc:sldMasterMk cId="0" sldId="2147483674"/>
              <pc:sldLayoutMk cId="136559123" sldId="2147484396"/>
              <ac:picMk id="2" creationId="{C24DA8E6-0E44-6249-4BB8-497EA6695D8D}"/>
            </ac:picMkLst>
          </pc:picChg>
          <pc:picChg chg="add del mod">
            <ac:chgData name="Gina Minato" userId="bcd8981e-b4c9-4a4c-a310-964a4c1faf2e" providerId="ADAL" clId="{838DC497-13C3-5DFF-A61C-6B9B1940460F}" dt="2025-12-10T17:51:54.431" v="110" actId="478"/>
            <ac:picMkLst>
              <pc:docMk/>
              <pc:sldMasterMk cId="0" sldId="2147483674"/>
              <pc:sldLayoutMk cId="136559123" sldId="2147484396"/>
              <ac:picMk id="3" creationId="{735BAA5D-842B-2BF4-5C56-C440B75E0751}"/>
            </ac:picMkLst>
          </pc:picChg>
          <pc:picChg chg="add mod">
            <ac:chgData name="Gina Minato" userId="bcd8981e-b4c9-4a4c-a310-964a4c1faf2e" providerId="ADAL" clId="{838DC497-13C3-5DFF-A61C-6B9B1940460F}" dt="2025-12-10T17:51:55.408" v="111"/>
            <ac:picMkLst>
              <pc:docMk/>
              <pc:sldMasterMk cId="0" sldId="2147483674"/>
              <pc:sldLayoutMk cId="136559123" sldId="2147484396"/>
              <ac:picMk id="4" creationId="{B9BD7534-F19F-3D3C-892C-FEFE817EF47F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4:18.021" v="192" actId="113"/>
          <pc:sldLayoutMkLst>
            <pc:docMk/>
            <pc:sldMasterMk cId="0" sldId="2147483674"/>
            <pc:sldLayoutMk cId="1636645265" sldId="2147484397"/>
          </pc:sldLayoutMkLst>
          <pc:spChg chg="mod">
            <ac:chgData name="Gina Minato" userId="bcd8981e-b4c9-4a4c-a310-964a4c1faf2e" providerId="ADAL" clId="{838DC497-13C3-5DFF-A61C-6B9B1940460F}" dt="2025-12-10T17:57:40.377" v="155" actId="207"/>
            <ac:spMkLst>
              <pc:docMk/>
              <pc:sldMasterMk cId="0" sldId="2147483674"/>
              <pc:sldLayoutMk cId="1636645265" sldId="2147484397"/>
              <ac:spMk id="6" creationId="{8161EE04-DBA2-EF4B-A1FD-CB58C75DCF04}"/>
            </ac:spMkLst>
          </pc:spChg>
          <pc:spChg chg="mod">
            <ac:chgData name="Gina Minato" userId="bcd8981e-b4c9-4a4c-a310-964a4c1faf2e" providerId="ADAL" clId="{838DC497-13C3-5DFF-A61C-6B9B1940460F}" dt="2025-12-10T18:04:18.021" v="192" actId="113"/>
            <ac:spMkLst>
              <pc:docMk/>
              <pc:sldMasterMk cId="0" sldId="2147483674"/>
              <pc:sldLayoutMk cId="1636645265" sldId="2147484397"/>
              <ac:spMk id="10" creationId="{00000000-0000-0000-0000-000000000000}"/>
            </ac:spMkLst>
          </pc:spChg>
          <pc:picChg chg="del">
            <ac:chgData name="Gina Minato" userId="bcd8981e-b4c9-4a4c-a310-964a4c1faf2e" providerId="ADAL" clId="{838DC497-13C3-5DFF-A61C-6B9B1940460F}" dt="2025-12-10T17:50:48.333" v="90" actId="478"/>
            <ac:picMkLst>
              <pc:docMk/>
              <pc:sldMasterMk cId="0" sldId="2147483674"/>
              <pc:sldLayoutMk cId="1636645265" sldId="2147484397"/>
              <ac:picMk id="2" creationId="{220C3B0C-B546-70CC-9AA5-1BC313090A1E}"/>
            </ac:picMkLst>
          </pc:picChg>
          <pc:picChg chg="add del mod">
            <ac:chgData name="Gina Minato" userId="bcd8981e-b4c9-4a4c-a310-964a4c1faf2e" providerId="ADAL" clId="{838DC497-13C3-5DFF-A61C-6B9B1940460F}" dt="2025-12-10T17:51:57.080" v="112" actId="478"/>
            <ac:picMkLst>
              <pc:docMk/>
              <pc:sldMasterMk cId="0" sldId="2147483674"/>
              <pc:sldLayoutMk cId="1636645265" sldId="2147484397"/>
              <ac:picMk id="3" creationId="{A9A207A7-FDEC-7B7C-ED36-7E55F66CE11B}"/>
            </ac:picMkLst>
          </pc:picChg>
          <pc:picChg chg="add mod">
            <ac:chgData name="Gina Minato" userId="bcd8981e-b4c9-4a4c-a310-964a4c1faf2e" providerId="ADAL" clId="{838DC497-13C3-5DFF-A61C-6B9B1940460F}" dt="2025-12-10T17:51:57.997" v="113"/>
            <ac:picMkLst>
              <pc:docMk/>
              <pc:sldMasterMk cId="0" sldId="2147483674"/>
              <pc:sldLayoutMk cId="1636645265" sldId="2147484397"/>
              <ac:picMk id="4" creationId="{6C997A1B-C873-B0F7-962E-2E5E7A4E8821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4:29.654" v="194" actId="113"/>
          <pc:sldLayoutMkLst>
            <pc:docMk/>
            <pc:sldMasterMk cId="0" sldId="2147483674"/>
            <pc:sldLayoutMk cId="2126418079" sldId="2147484398"/>
          </pc:sldLayoutMkLst>
          <pc:spChg chg="add del mod">
            <ac:chgData name="Gina Minato" userId="bcd8981e-b4c9-4a4c-a310-964a4c1faf2e" providerId="ADAL" clId="{838DC497-13C3-5DFF-A61C-6B9B1940460F}" dt="2025-12-10T17:51:13.518" v="98" actId="478"/>
            <ac:spMkLst>
              <pc:docMk/>
              <pc:sldMasterMk cId="0" sldId="2147483674"/>
              <pc:sldLayoutMk cId="2126418079" sldId="2147484398"/>
              <ac:spMk id="4" creationId="{B639FF98-CCE6-19B6-FBB7-54699289E54C}"/>
            </ac:spMkLst>
          </pc:spChg>
          <pc:spChg chg="mod">
            <ac:chgData name="Gina Minato" userId="bcd8981e-b4c9-4a4c-a310-964a4c1faf2e" providerId="ADAL" clId="{838DC497-13C3-5DFF-A61C-6B9B1940460F}" dt="2025-12-10T17:57:50.777" v="157" actId="207"/>
            <ac:spMkLst>
              <pc:docMk/>
              <pc:sldMasterMk cId="0" sldId="2147483674"/>
              <pc:sldLayoutMk cId="2126418079" sldId="2147484398"/>
              <ac:spMk id="7" creationId="{D42409E1-7009-1E42-9703-A810E479620D}"/>
            </ac:spMkLst>
          </pc:spChg>
          <pc:spChg chg="mod">
            <ac:chgData name="Gina Minato" userId="bcd8981e-b4c9-4a4c-a310-964a4c1faf2e" providerId="ADAL" clId="{838DC497-13C3-5DFF-A61C-6B9B1940460F}" dt="2025-12-10T18:04:26.303" v="193" actId="113"/>
            <ac:spMkLst>
              <pc:docMk/>
              <pc:sldMasterMk cId="0" sldId="2147483674"/>
              <pc:sldLayoutMk cId="2126418079" sldId="2147484398"/>
              <ac:spMk id="10" creationId="{00000000-0000-0000-0000-000000000000}"/>
            </ac:spMkLst>
          </pc:spChg>
          <pc:spChg chg="mod">
            <ac:chgData name="Gina Minato" userId="bcd8981e-b4c9-4a4c-a310-964a4c1faf2e" providerId="ADAL" clId="{838DC497-13C3-5DFF-A61C-6B9B1940460F}" dt="2025-12-10T18:04:29.654" v="194" actId="113"/>
            <ac:spMkLst>
              <pc:docMk/>
              <pc:sldMasterMk cId="0" sldId="2147483674"/>
              <pc:sldLayoutMk cId="2126418079" sldId="2147484398"/>
              <ac:spMk id="13" creationId="{00000000-0000-0000-0000-000000000000}"/>
            </ac:spMkLst>
          </pc:spChg>
          <pc:picChg chg="del">
            <ac:chgData name="Gina Minato" userId="bcd8981e-b4c9-4a4c-a310-964a4c1faf2e" providerId="ADAL" clId="{838DC497-13C3-5DFF-A61C-6B9B1940460F}" dt="2025-12-10T17:50:51.285" v="92" actId="478"/>
            <ac:picMkLst>
              <pc:docMk/>
              <pc:sldMasterMk cId="0" sldId="2147483674"/>
              <pc:sldLayoutMk cId="2126418079" sldId="2147484398"/>
              <ac:picMk id="2" creationId="{E162088C-544A-94FE-6FB7-A84E97EC449A}"/>
            </ac:picMkLst>
          </pc:picChg>
          <pc:picChg chg="add del mod">
            <ac:chgData name="Gina Minato" userId="bcd8981e-b4c9-4a4c-a310-964a4c1faf2e" providerId="ADAL" clId="{838DC497-13C3-5DFF-A61C-6B9B1940460F}" dt="2025-12-10T17:51:59.725" v="114" actId="478"/>
            <ac:picMkLst>
              <pc:docMk/>
              <pc:sldMasterMk cId="0" sldId="2147483674"/>
              <pc:sldLayoutMk cId="2126418079" sldId="2147484398"/>
              <ac:picMk id="3" creationId="{F96A0F2F-ED2F-82FD-C691-FC3A01E291E0}"/>
            </ac:picMkLst>
          </pc:picChg>
          <pc:picChg chg="add mod">
            <ac:chgData name="Gina Minato" userId="bcd8981e-b4c9-4a4c-a310-964a4c1faf2e" providerId="ADAL" clId="{838DC497-13C3-5DFF-A61C-6B9B1940460F}" dt="2025-12-10T17:52:00.670" v="115"/>
            <ac:picMkLst>
              <pc:docMk/>
              <pc:sldMasterMk cId="0" sldId="2147483674"/>
              <pc:sldLayoutMk cId="2126418079" sldId="2147484398"/>
              <ac:picMk id="5" creationId="{E33BB699-0CCF-EB39-CA8B-0F5EFD28C9D2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4:39.634" v="196" actId="113"/>
          <pc:sldLayoutMkLst>
            <pc:docMk/>
            <pc:sldMasterMk cId="0" sldId="2147483674"/>
            <pc:sldLayoutMk cId="1673535161" sldId="2147484400"/>
          </pc:sldLayoutMkLst>
          <pc:spChg chg="mod">
            <ac:chgData name="Gina Minato" userId="bcd8981e-b4c9-4a4c-a310-964a4c1faf2e" providerId="ADAL" clId="{838DC497-13C3-5DFF-A61C-6B9B1940460F}" dt="2025-12-10T18:04:39.634" v="196" actId="113"/>
            <ac:spMkLst>
              <pc:docMk/>
              <pc:sldMasterMk cId="0" sldId="2147483674"/>
              <pc:sldLayoutMk cId="1673535161" sldId="2147484400"/>
              <ac:spMk id="6" creationId="{AB273139-B828-4C4B-910C-589BFA93EE40}"/>
            </ac:spMkLst>
          </pc:spChg>
          <pc:picChg chg="del">
            <ac:chgData name="Gina Minato" userId="bcd8981e-b4c9-4a4c-a310-964a4c1faf2e" providerId="ADAL" clId="{838DC497-13C3-5DFF-A61C-6B9B1940460F}" dt="2025-12-10T17:52:08.076" v="118" actId="478"/>
            <ac:picMkLst>
              <pc:docMk/>
              <pc:sldMasterMk cId="0" sldId="2147483674"/>
              <pc:sldLayoutMk cId="1673535161" sldId="2147484400"/>
              <ac:picMk id="2" creationId="{4475AC13-758C-DEB6-87E2-2F171DB63509}"/>
            </ac:picMkLst>
          </pc:picChg>
          <pc:picChg chg="add mod">
            <ac:chgData name="Gina Minato" userId="bcd8981e-b4c9-4a4c-a310-964a4c1faf2e" providerId="ADAL" clId="{838DC497-13C3-5DFF-A61C-6B9B1940460F}" dt="2025-12-10T17:52:08.984" v="119"/>
            <ac:picMkLst>
              <pc:docMk/>
              <pc:sldMasterMk cId="0" sldId="2147483674"/>
              <pc:sldLayoutMk cId="1673535161" sldId="2147484400"/>
              <ac:picMk id="3" creationId="{71BFC495-6726-9022-5249-6D0208CAEB7F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7:59:51.257" v="179" actId="207"/>
          <pc:sldLayoutMkLst>
            <pc:docMk/>
            <pc:sldMasterMk cId="0" sldId="2147483674"/>
            <pc:sldLayoutMk cId="1512126168" sldId="2147484401"/>
          </pc:sldLayoutMkLst>
          <pc:spChg chg="mod">
            <ac:chgData name="Gina Minato" userId="bcd8981e-b4c9-4a4c-a310-964a4c1faf2e" providerId="ADAL" clId="{838DC497-13C3-5DFF-A61C-6B9B1940460F}" dt="2025-12-10T17:59:42.502" v="177" actId="207"/>
            <ac:spMkLst>
              <pc:docMk/>
              <pc:sldMasterMk cId="0" sldId="2147483674"/>
              <pc:sldLayoutMk cId="1512126168" sldId="2147484401"/>
              <ac:spMk id="3" creationId="{BD813CD6-7EF8-8402-4AAA-F60E8BD7F8DE}"/>
            </ac:spMkLst>
          </pc:spChg>
          <pc:spChg chg="mod">
            <ac:chgData name="Gina Minato" userId="bcd8981e-b4c9-4a4c-a310-964a4c1faf2e" providerId="ADAL" clId="{838DC497-13C3-5DFF-A61C-6B9B1940460F}" dt="2025-12-10T17:59:51.257" v="179" actId="207"/>
            <ac:spMkLst>
              <pc:docMk/>
              <pc:sldMasterMk cId="0" sldId="2147483674"/>
              <pc:sldLayoutMk cId="1512126168" sldId="2147484401"/>
              <ac:spMk id="4" creationId="{4D69BA3C-F1D3-2954-150E-A80168A492C5}"/>
            </ac:spMkLst>
          </pc:spChg>
          <pc:picChg chg="add mod">
            <ac:chgData name="Gina Minato" userId="bcd8981e-b4c9-4a4c-a310-964a4c1faf2e" providerId="ADAL" clId="{838DC497-13C3-5DFF-A61C-6B9B1940460F}" dt="2025-12-10T17:52:34.798" v="125" actId="1076"/>
            <ac:picMkLst>
              <pc:docMk/>
              <pc:sldMasterMk cId="0" sldId="2147483674"/>
              <pc:sldLayoutMk cId="1512126168" sldId="2147484401"/>
              <ac:picMk id="2" creationId="{504C71E8-0A80-B5DF-DF93-FFA9E0836A1A}"/>
            </ac:picMkLst>
          </pc:picChg>
          <pc:picChg chg="del">
            <ac:chgData name="Gina Minato" userId="bcd8981e-b4c9-4a4c-a310-964a4c1faf2e" providerId="ADAL" clId="{838DC497-13C3-5DFF-A61C-6B9B1940460F}" dt="2025-12-10T17:52:21.925" v="120" actId="478"/>
            <ac:picMkLst>
              <pc:docMk/>
              <pc:sldMasterMk cId="0" sldId="2147483674"/>
              <pc:sldLayoutMk cId="1512126168" sldId="2147484401"/>
              <ac:picMk id="5" creationId="{774F2B2C-17E9-8735-3A4E-DE81D8B69BD0}"/>
            </ac:picMkLst>
          </pc:picChg>
        </pc:sldLayoutChg>
        <pc:sldLayoutChg chg="addSp delSp modSp mod setBg">
          <pc:chgData name="Gina Minato" userId="bcd8981e-b4c9-4a4c-a310-964a4c1faf2e" providerId="ADAL" clId="{838DC497-13C3-5DFF-A61C-6B9B1940460F}" dt="2025-12-10T18:03:31.498" v="185" actId="2711"/>
          <pc:sldLayoutMkLst>
            <pc:docMk/>
            <pc:sldMasterMk cId="0" sldId="2147483674"/>
            <pc:sldLayoutMk cId="1843145209" sldId="2147484406"/>
          </pc:sldLayoutMkLst>
          <pc:spChg chg="mod">
            <ac:chgData name="Gina Minato" userId="bcd8981e-b4c9-4a4c-a310-964a4c1faf2e" providerId="ADAL" clId="{838DC497-13C3-5DFF-A61C-6B9B1940460F}" dt="2025-12-10T18:03:31.498" v="185" actId="2711"/>
            <ac:spMkLst>
              <pc:docMk/>
              <pc:sldMasterMk cId="0" sldId="2147483674"/>
              <pc:sldLayoutMk cId="1843145209" sldId="2147484406"/>
              <ac:spMk id="2" creationId="{00000000-0000-0000-0000-000000000000}"/>
            </ac:spMkLst>
          </pc:spChg>
          <pc:picChg chg="add del mod">
            <ac:chgData name="Gina Minato" userId="bcd8981e-b4c9-4a4c-a310-964a4c1faf2e" providerId="ADAL" clId="{838DC497-13C3-5DFF-A61C-6B9B1940460F}" dt="2025-12-10T17:41:31.724" v="20" actId="478"/>
            <ac:picMkLst>
              <pc:docMk/>
              <pc:sldMasterMk cId="0" sldId="2147483674"/>
              <pc:sldLayoutMk cId="1843145209" sldId="2147484406"/>
              <ac:picMk id="3" creationId="{6B5D5BE2-B76A-2774-25C6-39AFDA08BF92}"/>
            </ac:picMkLst>
          </pc:picChg>
          <pc:picChg chg="del">
            <ac:chgData name="Gina Minato" userId="bcd8981e-b4c9-4a4c-a310-964a4c1faf2e" providerId="ADAL" clId="{838DC497-13C3-5DFF-A61C-6B9B1940460F}" dt="2025-12-10T17:42:40.855" v="24" actId="478"/>
            <ac:picMkLst>
              <pc:docMk/>
              <pc:sldMasterMk cId="0" sldId="2147483674"/>
              <pc:sldLayoutMk cId="1843145209" sldId="2147484406"/>
              <ac:picMk id="4" creationId="{F33345D0-E531-E81A-B5FE-6106DF519597}"/>
            </ac:picMkLst>
          </pc:picChg>
          <pc:picChg chg="add del mod">
            <ac:chgData name="Gina Minato" userId="bcd8981e-b4c9-4a4c-a310-964a4c1faf2e" providerId="ADAL" clId="{838DC497-13C3-5DFF-A61C-6B9B1940460F}" dt="2025-12-10T17:49:07.281" v="64" actId="478"/>
            <ac:picMkLst>
              <pc:docMk/>
              <pc:sldMasterMk cId="0" sldId="2147483674"/>
              <pc:sldLayoutMk cId="1843145209" sldId="2147484406"/>
              <ac:picMk id="5" creationId="{D36C0670-73ED-9F48-5D36-4C4089ACD8DD}"/>
            </ac:picMkLst>
          </pc:picChg>
          <pc:picChg chg="add mod">
            <ac:chgData name="Gina Minato" userId="bcd8981e-b4c9-4a4c-a310-964a4c1faf2e" providerId="ADAL" clId="{838DC497-13C3-5DFF-A61C-6B9B1940460F}" dt="2025-12-10T17:49:24.138" v="69" actId="1076"/>
            <ac:picMkLst>
              <pc:docMk/>
              <pc:sldMasterMk cId="0" sldId="2147483674"/>
              <pc:sldLayoutMk cId="1843145209" sldId="2147484406"/>
              <ac:picMk id="6" creationId="{8EAFB5FA-AB27-C8D2-67E4-8EF95E7F508A}"/>
            </ac:picMkLst>
          </pc:picChg>
          <pc:picChg chg="add del mod">
            <ac:chgData name="Gina Minato" userId="bcd8981e-b4c9-4a4c-a310-964a4c1faf2e" providerId="ADAL" clId="{838DC497-13C3-5DFF-A61C-6B9B1940460F}" dt="2025-12-10T17:49:55.128" v="77" actId="21"/>
            <ac:picMkLst>
              <pc:docMk/>
              <pc:sldMasterMk cId="0" sldId="2147483674"/>
              <pc:sldLayoutMk cId="1843145209" sldId="2147484406"/>
              <ac:picMk id="7" creationId="{63482831-4AF9-941A-BB45-AFEA35547D3B}"/>
            </ac:picMkLst>
          </pc:picChg>
        </pc:sldLayoutChg>
        <pc:sldLayoutChg chg="addSp delSp modSp mod">
          <pc:chgData name="Gina Minato" userId="bcd8981e-b4c9-4a4c-a310-964a4c1faf2e" providerId="ADAL" clId="{838DC497-13C3-5DFF-A61C-6B9B1940460F}" dt="2025-12-10T18:04:34.721" v="195" actId="113"/>
          <pc:sldLayoutMkLst>
            <pc:docMk/>
            <pc:sldMasterMk cId="0" sldId="2147483674"/>
            <pc:sldLayoutMk cId="0" sldId="2147484407"/>
          </pc:sldLayoutMkLst>
          <pc:spChg chg="mod">
            <ac:chgData name="Gina Minato" userId="bcd8981e-b4c9-4a4c-a310-964a4c1faf2e" providerId="ADAL" clId="{838DC497-13C3-5DFF-A61C-6B9B1940460F}" dt="2025-12-10T17:58:58.508" v="168" actId="207"/>
            <ac:spMkLst>
              <pc:docMk/>
              <pc:sldMasterMk cId="0" sldId="2147483674"/>
              <pc:sldLayoutMk cId="0" sldId="2147484407"/>
              <ac:spMk id="8" creationId="{8B9D7BEB-D7CC-F442-A44F-4F5E61C86EB7}"/>
            </ac:spMkLst>
          </pc:spChg>
          <pc:spChg chg="mod">
            <ac:chgData name="Gina Minato" userId="bcd8981e-b4c9-4a4c-a310-964a4c1faf2e" providerId="ADAL" clId="{838DC497-13C3-5DFF-A61C-6B9B1940460F}" dt="2025-12-10T18:04:34.721" v="195" actId="113"/>
            <ac:spMkLst>
              <pc:docMk/>
              <pc:sldMasterMk cId="0" sldId="2147483674"/>
              <pc:sldLayoutMk cId="0" sldId="2147484407"/>
              <ac:spMk id="10" creationId="{00000000-0000-0000-0000-000000000000}"/>
            </ac:spMkLst>
          </pc:spChg>
          <pc:picChg chg="del">
            <ac:chgData name="Gina Minato" userId="bcd8981e-b4c9-4a4c-a310-964a4c1faf2e" providerId="ADAL" clId="{838DC497-13C3-5DFF-A61C-6B9B1940460F}" dt="2025-12-10T17:50:57.023" v="94" actId="478"/>
            <ac:picMkLst>
              <pc:docMk/>
              <pc:sldMasterMk cId="0" sldId="2147483674"/>
              <pc:sldLayoutMk cId="0" sldId="2147484407"/>
              <ac:picMk id="2" creationId="{A4B122E0-C24B-7DC5-89C4-EFDAF1811BE1}"/>
            </ac:picMkLst>
          </pc:picChg>
          <pc:picChg chg="add del mod">
            <ac:chgData name="Gina Minato" userId="bcd8981e-b4c9-4a4c-a310-964a4c1faf2e" providerId="ADAL" clId="{838DC497-13C3-5DFF-A61C-6B9B1940460F}" dt="2025-12-10T17:52:04.036" v="116" actId="478"/>
            <ac:picMkLst>
              <pc:docMk/>
              <pc:sldMasterMk cId="0" sldId="2147483674"/>
              <pc:sldLayoutMk cId="0" sldId="2147484407"/>
              <ac:picMk id="3" creationId="{F2D1F798-7C3E-AA01-C5E1-48DBAE2B730F}"/>
            </ac:picMkLst>
          </pc:picChg>
          <pc:picChg chg="add mod">
            <ac:chgData name="Gina Minato" userId="bcd8981e-b4c9-4a4c-a310-964a4c1faf2e" providerId="ADAL" clId="{838DC497-13C3-5DFF-A61C-6B9B1940460F}" dt="2025-12-10T17:52:04.932" v="117"/>
            <ac:picMkLst>
              <pc:docMk/>
              <pc:sldMasterMk cId="0" sldId="2147483674"/>
              <pc:sldLayoutMk cId="0" sldId="2147484407"/>
              <ac:picMk id="4" creationId="{1D248990-0186-89F9-06CB-CBCDA9620EF2}"/>
            </ac:picMkLst>
          </pc:picChg>
        </pc:sldLayoutChg>
      </pc:sldMasterChg>
      <pc:sldMasterChg chg="new del mod addSldLayout">
        <pc:chgData name="Gina Minato" userId="bcd8981e-b4c9-4a4c-a310-964a4c1faf2e" providerId="ADAL" clId="{838DC497-13C3-5DFF-A61C-6B9B1940460F}" dt="2025-12-10T18:01:54.777" v="183" actId="2696"/>
        <pc:sldMasterMkLst>
          <pc:docMk/>
          <pc:sldMasterMk cId="2382677038" sldId="2147484408"/>
        </pc:sldMasterMkLst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2017849847" sldId="2147484409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3202302663" sldId="2147484410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2992596597" sldId="2147484411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2820416757" sldId="2147484412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2918886163" sldId="2147484413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1717451105" sldId="2147484414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3171609582" sldId="2147484415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2943216309" sldId="2147484416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1106681281" sldId="2147484417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1527969193" sldId="2147484418"/>
          </pc:sldLayoutMkLst>
        </pc:sldLayoutChg>
        <pc:sldLayoutChg chg="new replId">
          <pc:chgData name="Gina Minato" userId="bcd8981e-b4c9-4a4c-a310-964a4c1faf2e" providerId="ADAL" clId="{838DC497-13C3-5DFF-A61C-6B9B1940460F}" dt="2025-12-10T18:01:51.232" v="182" actId="6938"/>
          <pc:sldLayoutMkLst>
            <pc:docMk/>
            <pc:sldMasterMk cId="2382677038" sldId="2147484408"/>
            <pc:sldLayoutMk cId="962553624" sldId="21474844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3F6C91-C552-E94A-B1D3-886FD05FD2B4}" type="datetimeFigureOut">
              <a:rPr lang="en-US"/>
              <a:pPr>
                <a:defRPr/>
              </a:pPr>
              <a:t>12/10/25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E21AB0-957C-FF4B-B4FA-A0DBCA824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EF3586-FCC4-384F-B4E1-5125DCB0085A}" type="datetimeFigureOut">
              <a:rPr lang="en-US" altLang="x-none"/>
              <a:pPr>
                <a:defRPr/>
              </a:pPr>
              <a:t>12/10/25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D34C4F-1510-374B-877C-AA1CFB0441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920D43-4FB9-4814-7932-B5F61BBCA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457983"/>
            <a:ext cx="7772400" cy="42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388" y="1584850"/>
            <a:ext cx="3662111" cy="28109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CC4E2B"/>
              </a:buClr>
              <a:buSzPct val="75000"/>
              <a:buFont typeface="Arial" panose="020B0604020202020204" pitchFamily="34" charset="0"/>
              <a:buChar char="•"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8001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 marL="12573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 marL="16573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 marL="21145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797566" y="1584352"/>
            <a:ext cx="3657460" cy="28114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D7BEB-D7CC-F442-A44F-4F5E61C86EB7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009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8612D8-28CC-854E-983F-DDFFD06A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48990-0186-89F9-06CB-CBCDA9620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273139-B828-4C4B-910C-589BFA93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740229"/>
            <a:ext cx="7767637" cy="36561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FC495-6726-9022-5249-6D0208CAE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813CD6-7EF8-8402-4AAA-F60E8BD7F8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2369" y="817641"/>
            <a:ext cx="8219262" cy="12851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800" baseline="0">
                <a:solidFill>
                  <a:srgbClr val="102530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69BA3C-F1D3-2954-150E-A80168A49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367" y="2233396"/>
            <a:ext cx="8219264" cy="6767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www.aupo.org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C71E8-0A80-B5DF-DF93-FFA9E0836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8192" y="3040731"/>
            <a:ext cx="3527616" cy="19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369" y="2233397"/>
            <a:ext cx="8219262" cy="1285127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800" baseline="0">
                <a:solidFill>
                  <a:srgbClr val="102530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367" y="3649152"/>
            <a:ext cx="8219264" cy="6767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149C9-F3AE-0B86-04E9-94DF7347C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4395" y="817641"/>
            <a:ext cx="4815210" cy="10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009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29920"/>
            <a:ext cx="7886700" cy="3545840"/>
          </a:xfrm>
          <a:prstGeom prst="rect">
            <a:avLst/>
          </a:prstGeom>
          <a:ln w="25400" cap="rnd">
            <a:solidFill>
              <a:schemeClr val="bg1"/>
            </a:solidFill>
            <a:round/>
          </a:ln>
        </p:spPr>
        <p:txBody>
          <a:bodyPr lIns="228600" tIns="114300" rIns="228600" bIns="114300" anchor="ctr" anchorCtr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FB5FA-AB27-C8D2-67E4-8EF95E7F5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1648" y="4430209"/>
            <a:ext cx="2140703" cy="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FAB3B-2A3F-454E-B8D3-A609FC55DD2B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009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1204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C88FC-DC98-3435-D76E-D2A97E6B9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063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CC4E2B"/>
              </a:buClr>
              <a:buSzPct val="75000"/>
              <a:buFont typeface="Arial" panose="020B0604020202020204" pitchFamily="34" charset="0"/>
              <a:buChar char="•"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8001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400" b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 marL="12573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000" b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 marL="16573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800" b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 marL="21145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600" b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A851A-E490-C64E-84E1-BD7B8D485E20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009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E5E055-DA93-4440-AC2B-3BD7C7EB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E552F-6F70-3B28-419E-019F4BFA6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3902075" cy="18220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249863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68825" y="424948"/>
            <a:ext cx="3883025" cy="1907986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102530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6346C-D080-7BE3-18FA-8D4EAA37C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568825" cy="38241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568825" y="1"/>
            <a:ext cx="4575175" cy="38241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87389" y="3967248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909882" y="3954521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D7534-F19F-3D3C-892C-FEFE817EF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61EE04-DBA2-EF4B-A1FD-CB58C75DCF04}"/>
              </a:ext>
            </a:extLst>
          </p:cNvPr>
          <p:cNvSpPr/>
          <p:nvPr userDrawn="1"/>
        </p:nvSpPr>
        <p:spPr>
          <a:xfrm>
            <a:off x="8731" y="3827453"/>
            <a:ext cx="9144000" cy="508627"/>
          </a:xfrm>
          <a:prstGeom prst="rect">
            <a:avLst/>
          </a:prstGeom>
          <a:solidFill>
            <a:srgbClr val="009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9144000" cy="38274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7388" y="3868533"/>
            <a:ext cx="7786687" cy="4264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97A1B-C873-B0F7-962E-2E5E7A4E8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388" y="1584878"/>
            <a:ext cx="3662111" cy="281143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CC4E2B"/>
              </a:buClr>
              <a:buSzPct val="75000"/>
              <a:buFont typeface="Arial" panose="020B0604020202020204" pitchFamily="34" charset="0"/>
              <a:buChar char="•"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8001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 marL="12573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 marL="16573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 marL="21145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797565" y="1584352"/>
            <a:ext cx="3662111" cy="281143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CC4E2B"/>
              </a:buClr>
              <a:buSzPct val="75000"/>
              <a:buFont typeface="Arial" panose="020B0604020202020204" pitchFamily="34" charset="0"/>
              <a:buChar char="•"/>
              <a:defRPr sz="2800" b="1">
                <a:solidFill>
                  <a:srgbClr val="102530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8001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2pPr>
            <a:lvl3pPr marL="1257300" indent="-34290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3pPr>
            <a:lvl4pPr marL="16573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4pPr>
            <a:lvl5pPr marL="2114550" indent="-285750">
              <a:spcBef>
                <a:spcPts val="1200"/>
              </a:spcBef>
              <a:buClr>
                <a:srgbClr val="CC4E2B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09E1-7009-1E42-9703-A810E479620D}"/>
              </a:ext>
            </a:extLst>
          </p:cNvPr>
          <p:cNvSpPr/>
          <p:nvPr userDrawn="1"/>
        </p:nvSpPr>
        <p:spPr>
          <a:xfrm>
            <a:off x="0" y="0"/>
            <a:ext cx="9144000" cy="1310299"/>
          </a:xfrm>
          <a:prstGeom prst="rect">
            <a:avLst/>
          </a:prstGeom>
          <a:solidFill>
            <a:srgbClr val="009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4FD9F4-A275-1446-897E-71B86F28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  <a:latin typeface="Garamond"/>
                <a:cs typeface="Garamo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BB699-0CCF-EB39-CA8B-0F5EFD28C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367" y="4647206"/>
            <a:ext cx="1415879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EEEA"/>
            </a:gs>
            <a:gs pos="75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406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407" r:id="rId10"/>
    <p:sldLayoutId id="2147484400" r:id="rId11"/>
    <p:sldLayoutId id="2147484401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8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»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44218-8C07-4DF3-DFA2-B7A230B10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850"/>
            <a:ext cx="3662111" cy="2810937"/>
          </a:xfrm>
        </p:spPr>
        <p:txBody>
          <a:bodyPr/>
          <a:lstStyle/>
          <a:p>
            <a:r>
              <a:rPr lang="en-US"/>
              <a:t>Bullet tier 1</a:t>
            </a:r>
          </a:p>
          <a:p>
            <a:pPr lvl="1"/>
            <a:r>
              <a:rPr lang="en-US"/>
              <a:t>Bullet tier 2</a:t>
            </a:r>
          </a:p>
          <a:p>
            <a:pPr lvl="2"/>
            <a:r>
              <a:rPr lang="en-US"/>
              <a:t>Bullet tier 3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05F59E-3A9B-3334-9B7B-1535CA9D7680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BB8F5-5723-8008-2092-7C8CF9FB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6769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97743-0F66-CABC-56C4-C7463D60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740229"/>
            <a:ext cx="7767637" cy="3656170"/>
          </a:xfrm>
        </p:spPr>
        <p:txBody>
          <a:bodyPr/>
          <a:lstStyle/>
          <a:p>
            <a:r>
              <a:rPr lang="en-US"/>
              <a:t>Centered Text</a:t>
            </a:r>
          </a:p>
        </p:txBody>
      </p:sp>
    </p:spTree>
    <p:extLst>
      <p:ext uri="{BB962C8B-B14F-4D97-AF65-F5344CB8AC3E}">
        <p14:creationId xmlns:p14="http://schemas.microsoft.com/office/powerpoint/2010/main" val="32491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1FCD-272D-719A-E6D0-1CD0DBD7E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9" y="817641"/>
            <a:ext cx="8219262" cy="1285127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7C6A-71A2-92B4-E92D-A83554B8C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67" y="2233396"/>
            <a:ext cx="8219264" cy="676707"/>
          </a:xfrm>
        </p:spPr>
        <p:txBody>
          <a:bodyPr/>
          <a:lstStyle/>
          <a:p>
            <a:r>
              <a:rPr lang="en-US" err="1"/>
              <a:t>www.aupo.org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040A-EF06-F3F7-54C8-C28B967FD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9" y="2233397"/>
            <a:ext cx="8219262" cy="1285127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ED2D4-C854-59E6-5E0B-74F1416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67" y="3649152"/>
            <a:ext cx="8219264" cy="676707"/>
          </a:xfrm>
        </p:spPr>
        <p:txBody>
          <a:bodyPr/>
          <a:lstStyle/>
          <a:p>
            <a:r>
              <a:rPr lang="en-US"/>
              <a:t>Subtitle or Date</a:t>
            </a:r>
          </a:p>
        </p:txBody>
      </p:sp>
    </p:spTree>
    <p:extLst>
      <p:ext uri="{BB962C8B-B14F-4D97-AF65-F5344CB8AC3E}">
        <p14:creationId xmlns:p14="http://schemas.microsoft.com/office/powerpoint/2010/main" val="14615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0534-77EA-F117-A1D3-D13B5491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920"/>
            <a:ext cx="7886700" cy="3545840"/>
          </a:xfrm>
        </p:spPr>
        <p:txBody>
          <a:bodyPr/>
          <a:lstStyle/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60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EE3B-92FC-C67B-A9D1-DA9D63A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1005-6380-0411-6A17-FD0D4EE5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12046"/>
          </a:xfrm>
        </p:spPr>
        <p:txBody>
          <a:bodyPr/>
          <a:lstStyle/>
          <a:p>
            <a:r>
              <a:rPr lang="en-US"/>
              <a:t>Centered text</a:t>
            </a:r>
          </a:p>
        </p:txBody>
      </p:sp>
    </p:spTree>
    <p:extLst>
      <p:ext uri="{BB962C8B-B14F-4D97-AF65-F5344CB8AC3E}">
        <p14:creationId xmlns:p14="http://schemas.microsoft.com/office/powerpoint/2010/main" val="2293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AC5A1-E417-C0A2-C6E7-762729A6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353"/>
            <a:ext cx="7767637" cy="2806300"/>
          </a:xfrm>
        </p:spPr>
        <p:txBody>
          <a:bodyPr/>
          <a:lstStyle/>
          <a:p>
            <a:r>
              <a:rPr lang="en-US"/>
              <a:t>Bullet tier 1</a:t>
            </a:r>
          </a:p>
          <a:p>
            <a:pPr lvl="1"/>
            <a:r>
              <a:rPr lang="en-US"/>
              <a:t>Bullet tier 2</a:t>
            </a:r>
          </a:p>
          <a:p>
            <a:pPr lvl="2"/>
            <a:r>
              <a:rPr lang="en-US"/>
              <a:t>Bullet tier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03807-3904-B733-2FE6-BF66D172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35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703CD-CE2D-0303-B33F-3409E984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3902075" cy="1822019"/>
          </a:xfrm>
        </p:spPr>
        <p:txBody>
          <a:bodyPr/>
          <a:lstStyle/>
          <a:p>
            <a:r>
              <a:rPr lang="en-US"/>
              <a:t>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6394A6-C7A5-4F35-4200-CFA3AE828E7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DA09F-B30A-0076-2DC7-8ADA2740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25" y="424948"/>
            <a:ext cx="3883025" cy="1907986"/>
          </a:xfrm>
        </p:spPr>
        <p:txBody>
          <a:bodyPr/>
          <a:lstStyle/>
          <a:p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8419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C7C371-90F0-0B36-E069-A0351D317C73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4FC515-B3F2-2451-DFEE-9DC2E5BE35DA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3F7-289F-E9B2-C836-30EF439C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9" y="3967248"/>
            <a:ext cx="3547650" cy="426468"/>
          </a:xfrm>
        </p:spPr>
        <p:txBody>
          <a:bodyPr/>
          <a:lstStyle/>
          <a:p>
            <a:r>
              <a:rPr lang="en-US"/>
              <a:t>Caption left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89556-F503-FEFC-786B-34A6D11C51A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09882" y="3954521"/>
            <a:ext cx="3547650" cy="426468"/>
          </a:xfrm>
        </p:spPr>
        <p:txBody>
          <a:bodyPr/>
          <a:lstStyle/>
          <a:p>
            <a:r>
              <a:rPr lang="en-US"/>
              <a:t>Caption right</a:t>
            </a:r>
          </a:p>
        </p:txBody>
      </p:sp>
    </p:spTree>
    <p:extLst>
      <p:ext uri="{BB962C8B-B14F-4D97-AF65-F5344CB8AC3E}">
        <p14:creationId xmlns:p14="http://schemas.microsoft.com/office/powerpoint/2010/main" val="36056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44A7B8-3E29-F3E1-12F6-6AC61997FB3B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0AF93-248F-B366-15E3-765E0489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868533"/>
            <a:ext cx="7786687" cy="426468"/>
          </a:xfrm>
        </p:spPr>
        <p:txBody>
          <a:bodyPr/>
          <a:lstStyle/>
          <a:p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117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8EFAF-1896-1C16-A12F-C09FB9121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84878"/>
            <a:ext cx="3662111" cy="2811435"/>
          </a:xfrm>
        </p:spPr>
        <p:txBody>
          <a:bodyPr/>
          <a:lstStyle/>
          <a:p>
            <a:r>
              <a:rPr lang="en-US"/>
              <a:t>Bullet tier 1</a:t>
            </a:r>
          </a:p>
          <a:p>
            <a:pPr lvl="1"/>
            <a:r>
              <a:rPr lang="en-US"/>
              <a:t>Bullet tier 2</a:t>
            </a:r>
          </a:p>
          <a:p>
            <a:pPr lvl="2"/>
            <a:r>
              <a:rPr lang="en-US"/>
              <a:t>Bullet tier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243F-0B34-B78D-1D12-916225F7D8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7565" y="1584352"/>
            <a:ext cx="3662111" cy="2811435"/>
          </a:xfrm>
        </p:spPr>
        <p:txBody>
          <a:bodyPr/>
          <a:lstStyle/>
          <a:p>
            <a:r>
              <a:rPr lang="en-US"/>
              <a:t>Bullet tier 1</a:t>
            </a:r>
          </a:p>
          <a:p>
            <a:pPr lvl="1"/>
            <a:r>
              <a:rPr lang="en-US"/>
              <a:t>Bullet tier 2</a:t>
            </a:r>
          </a:p>
          <a:p>
            <a:pPr lvl="2"/>
            <a:r>
              <a:rPr lang="en-US"/>
              <a:t>Bullet tier 3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1C8730-4095-7404-08A3-FAC3C98C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779683"/>
          </a:xfrm>
        </p:spPr>
        <p:txBody>
          <a:bodyPr/>
          <a:lstStyle/>
          <a:p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15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AAPOS PPT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ec06d1-5cec-4313-97e5-48cba22d23e8" xsi:nil="true"/>
    <lcf76f155ced4ddcb4097134ff3c332f xmlns="e1ee09f4-14ab-49b0-905a-6add1c10f64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659C70CADE44AB0C9DB10E39E201C" ma:contentTypeVersion="19" ma:contentTypeDescription="Create a new document." ma:contentTypeScope="" ma:versionID="da380d06fa26837557f9cbc01434b8c4">
  <xsd:schema xmlns:xsd="http://www.w3.org/2001/XMLSchema" xmlns:xs="http://www.w3.org/2001/XMLSchema" xmlns:p="http://schemas.microsoft.com/office/2006/metadata/properties" xmlns:ns2="e1ee09f4-14ab-49b0-905a-6add1c10f644" xmlns:ns3="22ec06d1-5cec-4313-97e5-48cba22d23e8" targetNamespace="http://schemas.microsoft.com/office/2006/metadata/properties" ma:root="true" ma:fieldsID="7a0f1565d9b68b8c25d4a0edf1563822" ns2:_="" ns3:_="">
    <xsd:import namespace="e1ee09f4-14ab-49b0-905a-6add1c10f644"/>
    <xsd:import namespace="22ec06d1-5cec-4313-97e5-48cba22d2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09f4-14ab-49b0-905a-6add1c10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8c6a90-e30b-4e8c-8629-86f9368c7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6d1-5cec-4313-97e5-48cba22d2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8a4918-9665-4984-9864-12f6e77d18ef}" ma:internalName="TaxCatchAll" ma:showField="CatchAllData" ma:web="22ec06d1-5cec-4313-97e5-48cba22d2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F6957-3342-4FE8-8EDE-42F75B6EE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06FC8-737A-40D0-98DB-F10F790E23FA}">
  <ds:schemaRefs>
    <ds:schemaRef ds:uri="http://schemas.microsoft.com/office/2006/documentManagement/types"/>
    <ds:schemaRef ds:uri="22ec06d1-5cec-4313-97e5-48cba22d23e8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e1ee09f4-14ab-49b0-905a-6add1c10f64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0D764C-715D-43DB-966E-42CADADBD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09f4-14ab-49b0-905a-6add1c10f644"/>
    <ds:schemaRef ds:uri="22ec06d1-5cec-4313-97e5-48cba22d2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32</TotalTime>
  <Words>66</Words>
  <Application>Microsoft Macintosh PowerPoint</Application>
  <PresentationFormat>On-screen Show (16:9)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Fairfield LT Std Heavy</vt:lpstr>
      <vt:lpstr>Garamond</vt:lpstr>
      <vt:lpstr>Georgia</vt:lpstr>
      <vt:lpstr>AAPOS PPT_template_FINAL</vt:lpstr>
      <vt:lpstr>PowerPoint Presentation</vt:lpstr>
      <vt:lpstr>Presentation Title</vt:lpstr>
      <vt:lpstr>Section Break</vt:lpstr>
      <vt:lpstr>Header</vt:lpstr>
      <vt:lpstr>Header</vt:lpstr>
      <vt:lpstr>Header</vt:lpstr>
      <vt:lpstr>PowerPoint Presentation</vt:lpstr>
      <vt:lpstr>PowerPoint Presentation</vt:lpstr>
      <vt:lpstr>Header</vt:lpstr>
      <vt:lpstr>Header</vt:lpstr>
      <vt:lpstr>PowerPoint Presentation</vt:lpstr>
      <vt:lpstr>Thank You!</vt:lpstr>
    </vt:vector>
  </TitlesOfParts>
  <Company>Children's Eye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AAPOS.ORG</dc:title>
  <dc:creator>K. David Epley, M.D.</dc:creator>
  <cp:lastModifiedBy>Gina Minato</cp:lastModifiedBy>
  <cp:revision>1</cp:revision>
  <dcterms:created xsi:type="dcterms:W3CDTF">2010-04-06T15:44:51Z</dcterms:created>
  <dcterms:modified xsi:type="dcterms:W3CDTF">2025-12-10T18:05:00Z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0x010100A85659C70CADE44AB0C9DB10E39E201C</vt:lpwstr>
  </property>
  <property fmtid="{D5CDD505-2E9C-101B-9397-08002B2CF9AE}" pid="3" name="MediaServiceImageTags">
    <vt:lpwstr/>
  </property>
</Properties>
</file>